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Default Extension="fntdata" ContentType="application/x-fontdata"/>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theme/theme1.xml" ContentType="application/vnd.openxmlformats-officedocument.them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1.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presProps.xml" ContentType="application/vnd.openxmlformats-officedocument.presentationml.presProps+xml"/>
  <Override PartName="/ppt/media/image1.jpeg" ContentType="image/jpeg"/>
  <Override PartName="/ppt/slides/slide1.xml" ContentType="application/vnd.openxmlformats-officedocument.presentationml.slide+xml"/>
  <Override PartName="/ppt/slides/_rels/slide1.xml.rels" ContentType="application/vnd.openxmlformats-package.relationships+xml"/>
  <Override PartName="/ppt/_rels/presentation.xml.rels" ContentType="application/vnd.openxmlformats-package.relationships+xml"/>
  <Override PartName="/_rels/.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Lst>
  <p:sldSz cx="6858000" cy="9907588"/>
  <p:notesSz cx="7559675" cy="10691813"/>
</p:presentation>
</file>

<file path=ppt/presProps.xml><?xml version="1.0" encoding="utf-8"?>
<p:presentationPr xmlns:a="http://schemas.openxmlformats.org/drawingml/2006/main" xmlns:p="http://schemas.openxmlformats.org/presentationml/2006/main" xmlns:r="http://schemas.openxmlformats.org/officeDocument/2006/relationships">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Dva obsahy">
    <p:bg>
      <p:bgPr>
        <a:solidFill>
          <a:srgbClr val="ffffff"/>
        </a:solidFill>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7160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3" name="PlaceHolder 2"/>
          <p:cNvSpPr>
            <a:spLocks noGrp="1"/>
          </p:cNvSpPr>
          <p:nvPr>
            <p:ph type="body"/>
          </p:nvPr>
        </p:nvSpPr>
        <p:spPr>
          <a:xfrm>
            <a:off x="471600" y="2637000"/>
            <a:ext cx="2913480" cy="6284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4" name="PlaceHolder 3"/>
          <p:cNvSpPr>
            <a:spLocks noGrp="1"/>
          </p:cNvSpPr>
          <p:nvPr>
            <p:ph type="body"/>
          </p:nvPr>
        </p:nvSpPr>
        <p:spPr>
          <a:xfrm>
            <a:off x="3471840" y="2637000"/>
            <a:ext cx="2913480" cy="6284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5" name="PlaceHolder 4"/>
          <p:cNvSpPr>
            <a:spLocks noGrp="1"/>
          </p:cNvSpPr>
          <p:nvPr>
            <p:ph type="dt" idx="1"/>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6" name="PlaceHolder 5"/>
          <p:cNvSpPr>
            <a:spLocks noGrp="1"/>
          </p:cNvSpPr>
          <p:nvPr>
            <p:ph type="ftr" idx="2"/>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7" name="PlaceHolder 6"/>
          <p:cNvSpPr>
            <a:spLocks noGrp="1"/>
          </p:cNvSpPr>
          <p:nvPr>
            <p:ph type="sldNum" idx="3"/>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67D5262C-7460-42EA-A4B4-B9CDF532765D}"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Nadpis a obsah">
    <p:bg>
      <p:bgPr>
        <a:solidFill>
          <a:srgbClr val="ffffff"/>
        </a:solidFill>
      </p:bgPr>
    </p:bg>
    <p:spTree>
      <p:nvGrpSpPr>
        <p:cNvPr id="1" name=""/>
        <p:cNvGrpSpPr/>
        <p:nvPr/>
      </p:nvGrpSpPr>
      <p:grpSpPr>
        <a:xfrm>
          <a:off x="0" y="0"/>
          <a:ext cx="0" cy="0"/>
          <a:chOff x="0" y="0"/>
          <a:chExt cx="0" cy="0"/>
        </a:xfrm>
      </p:grpSpPr>
      <p:sp>
        <p:nvSpPr>
          <p:cNvPr id="53" name="PlaceHolder 1"/>
          <p:cNvSpPr>
            <a:spLocks noGrp="1"/>
          </p:cNvSpPr>
          <p:nvPr>
            <p:ph type="title"/>
          </p:nvPr>
        </p:nvSpPr>
        <p:spPr>
          <a:xfrm>
            <a:off x="47160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54" name="PlaceHolder 2"/>
          <p:cNvSpPr>
            <a:spLocks noGrp="1"/>
          </p:cNvSpPr>
          <p:nvPr>
            <p:ph type="body"/>
          </p:nvPr>
        </p:nvSpPr>
        <p:spPr>
          <a:xfrm>
            <a:off x="471600" y="2637000"/>
            <a:ext cx="5914080" cy="6284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55" name="PlaceHolder 3"/>
          <p:cNvSpPr>
            <a:spLocks noGrp="1"/>
          </p:cNvSpPr>
          <p:nvPr>
            <p:ph type="dt" idx="28"/>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56" name="PlaceHolder 4"/>
          <p:cNvSpPr>
            <a:spLocks noGrp="1"/>
          </p:cNvSpPr>
          <p:nvPr>
            <p:ph type="ftr" idx="29"/>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57" name="PlaceHolder 5"/>
          <p:cNvSpPr>
            <a:spLocks noGrp="1"/>
          </p:cNvSpPr>
          <p:nvPr>
            <p:ph type="sldNum" idx="30"/>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6C360D95-9EAE-41A9-B33B-7549982D99E6}"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Záhlaví části">
    <p:bg>
      <p:bgPr>
        <a:solidFill>
          <a:srgbClr val="ffffff"/>
        </a:solidFill>
      </p:bgPr>
    </p:bg>
    <p:spTree>
      <p:nvGrpSpPr>
        <p:cNvPr id="1" name=""/>
        <p:cNvGrpSpPr/>
        <p:nvPr/>
      </p:nvGrpSpPr>
      <p:grpSpPr>
        <a:xfrm>
          <a:off x="0" y="0"/>
          <a:ext cx="0" cy="0"/>
          <a:chOff x="0" y="0"/>
          <a:chExt cx="0" cy="0"/>
        </a:xfrm>
      </p:grpSpPr>
      <p:sp>
        <p:nvSpPr>
          <p:cNvPr id="58" name="PlaceHolder 1"/>
          <p:cNvSpPr>
            <a:spLocks noGrp="1"/>
          </p:cNvSpPr>
          <p:nvPr>
            <p:ph type="title"/>
          </p:nvPr>
        </p:nvSpPr>
        <p:spPr>
          <a:xfrm>
            <a:off x="468000" y="2469600"/>
            <a:ext cx="5914080" cy="411984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cs-CZ" sz="3380" strike="noStrike" u="none">
                <a:solidFill>
                  <a:schemeClr val="dk1"/>
                </a:solidFill>
                <a:effectLst/>
                <a:uFillTx/>
                <a:latin typeface="Aptos Display"/>
              </a:rPr>
              <a:t>Kliknutím lze upravit styl.</a:t>
            </a:r>
            <a:endParaRPr b="0" lang="cs-CZ" sz="3380" strike="noStrike" u="none">
              <a:solidFill>
                <a:srgbClr val="000000"/>
              </a:solidFill>
              <a:effectLst/>
              <a:uFillTx/>
              <a:latin typeface="Arial"/>
            </a:endParaRPr>
          </a:p>
        </p:txBody>
      </p:sp>
      <p:sp>
        <p:nvSpPr>
          <p:cNvPr id="59" name="PlaceHolder 2"/>
          <p:cNvSpPr>
            <a:spLocks noGrp="1"/>
          </p:cNvSpPr>
          <p:nvPr>
            <p:ph type="body"/>
          </p:nvPr>
        </p:nvSpPr>
        <p:spPr>
          <a:xfrm>
            <a:off x="468000" y="6630120"/>
            <a:ext cx="5914080" cy="21661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cs-CZ" sz="1350" strike="noStrike" u="none">
                <a:solidFill>
                  <a:schemeClr val="dk1">
                    <a:tint val="82000"/>
                  </a:schemeClr>
                </a:solidFill>
                <a:effectLst/>
                <a:uFillTx/>
                <a:latin typeface="Aptos"/>
              </a:rPr>
              <a:t>Kliknutím lze upravit styly předlohy textu.</a:t>
            </a:r>
            <a:endParaRPr b="0" lang="cs-CZ" sz="1350" strike="noStrike" u="none">
              <a:solidFill>
                <a:srgbClr val="000000"/>
              </a:solidFill>
              <a:effectLst/>
              <a:uFillTx/>
              <a:latin typeface="Arial"/>
            </a:endParaRPr>
          </a:p>
        </p:txBody>
      </p:sp>
      <p:sp>
        <p:nvSpPr>
          <p:cNvPr id="60" name="PlaceHolder 3"/>
          <p:cNvSpPr>
            <a:spLocks noGrp="1"/>
          </p:cNvSpPr>
          <p:nvPr>
            <p:ph type="dt" idx="31"/>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61" name="PlaceHolder 4"/>
          <p:cNvSpPr>
            <a:spLocks noGrp="1"/>
          </p:cNvSpPr>
          <p:nvPr>
            <p:ph type="ftr" idx="32"/>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62" name="PlaceHolder 5"/>
          <p:cNvSpPr>
            <a:spLocks noGrp="1"/>
          </p:cNvSpPr>
          <p:nvPr>
            <p:ph type="sldNum" idx="33"/>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345FDB51-0C37-4B29-8553-3A5F7503E4A7}"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orovnání">
    <p:bg>
      <p:bgPr>
        <a:solidFill>
          <a:srgbClr val="ffffff"/>
        </a:solidFill>
      </p:bgPr>
    </p:bg>
    <p:spTree>
      <p:nvGrpSpPr>
        <p:cNvPr id="1" name=""/>
        <p:cNvGrpSpPr/>
        <p:nvPr/>
      </p:nvGrpSpPr>
      <p:grpSpPr>
        <a:xfrm>
          <a:off x="0" y="0"/>
          <a:ext cx="0" cy="0"/>
          <a:chOff x="0" y="0"/>
          <a:chExt cx="0" cy="0"/>
        </a:xfrm>
      </p:grpSpPr>
      <p:sp>
        <p:nvSpPr>
          <p:cNvPr id="8" name="PlaceHolder 1"/>
          <p:cNvSpPr>
            <a:spLocks noGrp="1"/>
          </p:cNvSpPr>
          <p:nvPr>
            <p:ph type="title"/>
          </p:nvPr>
        </p:nvSpPr>
        <p:spPr>
          <a:xfrm>
            <a:off x="47232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9" name="PlaceHolder 2"/>
          <p:cNvSpPr>
            <a:spLocks noGrp="1"/>
          </p:cNvSpPr>
          <p:nvPr>
            <p:ph type="body"/>
          </p:nvPr>
        </p:nvSpPr>
        <p:spPr>
          <a:xfrm>
            <a:off x="472320" y="2428200"/>
            <a:ext cx="2900160" cy="11890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cs-CZ" sz="1350" strike="noStrike" u="none">
                <a:solidFill>
                  <a:schemeClr val="dk1"/>
                </a:solidFill>
                <a:effectLst/>
                <a:uFillTx/>
                <a:latin typeface="Aptos"/>
              </a:rPr>
              <a:t>Kliknutím lze upravit styly předlohy textu.</a:t>
            </a:r>
            <a:endParaRPr b="0" lang="cs-CZ" sz="1350" strike="noStrike" u="none">
              <a:solidFill>
                <a:srgbClr val="000000"/>
              </a:solidFill>
              <a:effectLst/>
              <a:uFillTx/>
              <a:latin typeface="Arial"/>
            </a:endParaRPr>
          </a:p>
        </p:txBody>
      </p:sp>
      <p:sp>
        <p:nvSpPr>
          <p:cNvPr id="10" name="PlaceHolder 3"/>
          <p:cNvSpPr>
            <a:spLocks noGrp="1"/>
          </p:cNvSpPr>
          <p:nvPr>
            <p:ph type="body"/>
          </p:nvPr>
        </p:nvSpPr>
        <p:spPr>
          <a:xfrm>
            <a:off x="472320" y="3618720"/>
            <a:ext cx="2900160" cy="5321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11" name="PlaceHolder 4"/>
          <p:cNvSpPr>
            <a:spLocks noGrp="1"/>
          </p:cNvSpPr>
          <p:nvPr>
            <p:ph type="body"/>
          </p:nvPr>
        </p:nvSpPr>
        <p:spPr>
          <a:xfrm>
            <a:off x="3471840" y="2428200"/>
            <a:ext cx="2914560" cy="11890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cs-CZ" sz="1350" strike="noStrike" u="none">
                <a:solidFill>
                  <a:schemeClr val="dk1"/>
                </a:solidFill>
                <a:effectLst/>
                <a:uFillTx/>
                <a:latin typeface="Aptos"/>
              </a:rPr>
              <a:t>Kliknutím lze upravit styly předlohy textu.</a:t>
            </a:r>
            <a:endParaRPr b="0" lang="cs-CZ" sz="1350" strike="noStrike" u="none">
              <a:solidFill>
                <a:srgbClr val="000000"/>
              </a:solidFill>
              <a:effectLst/>
              <a:uFillTx/>
              <a:latin typeface="Arial"/>
            </a:endParaRPr>
          </a:p>
        </p:txBody>
      </p:sp>
      <p:sp>
        <p:nvSpPr>
          <p:cNvPr id="12" name="PlaceHolder 5"/>
          <p:cNvSpPr>
            <a:spLocks noGrp="1"/>
          </p:cNvSpPr>
          <p:nvPr>
            <p:ph type="body"/>
          </p:nvPr>
        </p:nvSpPr>
        <p:spPr>
          <a:xfrm>
            <a:off x="3471840" y="3618720"/>
            <a:ext cx="2914560" cy="5321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13" name="PlaceHolder 6"/>
          <p:cNvSpPr>
            <a:spLocks noGrp="1"/>
          </p:cNvSpPr>
          <p:nvPr>
            <p:ph type="dt" idx="4"/>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14" name="PlaceHolder 7"/>
          <p:cNvSpPr>
            <a:spLocks noGrp="1"/>
          </p:cNvSpPr>
          <p:nvPr>
            <p:ph type="ftr" idx="5"/>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15" name="PlaceHolder 8"/>
          <p:cNvSpPr>
            <a:spLocks noGrp="1"/>
          </p:cNvSpPr>
          <p:nvPr>
            <p:ph type="sldNum" idx="6"/>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EAD7A021-2B89-4C3B-ABC6-524879C40D36}"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Pouze nadpis">
    <p:bg>
      <p:bgPr>
        <a:solidFill>
          <a:srgbClr val="ffffff"/>
        </a:solidFill>
      </p:bgPr>
    </p:bg>
    <p:spTree>
      <p:nvGrpSpPr>
        <p:cNvPr id="1" name=""/>
        <p:cNvGrpSpPr/>
        <p:nvPr/>
      </p:nvGrpSpPr>
      <p:grpSpPr>
        <a:xfrm>
          <a:off x="0" y="0"/>
          <a:ext cx="0" cy="0"/>
          <a:chOff x="0" y="0"/>
          <a:chExt cx="0" cy="0"/>
        </a:xfrm>
      </p:grpSpPr>
      <p:sp>
        <p:nvSpPr>
          <p:cNvPr id="16" name="PlaceHolder 1"/>
          <p:cNvSpPr>
            <a:spLocks noGrp="1"/>
          </p:cNvSpPr>
          <p:nvPr>
            <p:ph type="title"/>
          </p:nvPr>
        </p:nvSpPr>
        <p:spPr>
          <a:xfrm>
            <a:off x="47160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17" name="PlaceHolder 2"/>
          <p:cNvSpPr>
            <a:spLocks noGrp="1"/>
          </p:cNvSpPr>
          <p:nvPr>
            <p:ph type="dt" idx="7"/>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18" name="PlaceHolder 3"/>
          <p:cNvSpPr>
            <a:spLocks noGrp="1"/>
          </p:cNvSpPr>
          <p:nvPr>
            <p:ph type="ftr" idx="8"/>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19" name="PlaceHolder 4"/>
          <p:cNvSpPr>
            <a:spLocks noGrp="1"/>
          </p:cNvSpPr>
          <p:nvPr>
            <p:ph type="sldNum" idx="9"/>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CBAC3AD2-F0F2-403F-A2A9-E6BA1F60B539}"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
        <p:nvSpPr>
          <p:cNvPr id="20" name="PlaceHolder 5"/>
          <p:cNvSpPr>
            <a:spLocks noGrp="1"/>
          </p:cNvSpPr>
          <p:nvPr>
            <p:ph type="body"/>
          </p:nvPr>
        </p:nvSpPr>
        <p:spPr>
          <a:xfrm>
            <a:off x="342720" y="2318040"/>
            <a:ext cx="6171840" cy="574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cs-CZ" sz="3200" strike="noStrike" u="none">
                <a:solidFill>
                  <a:srgbClr val="000000"/>
                </a:solidFill>
                <a:effectLst/>
                <a:uFillTx/>
                <a:latin typeface="Arial"/>
              </a:rPr>
              <a:t>Klikněte pro úpravu formátu textu osnovy</a:t>
            </a:r>
            <a:endParaRPr b="0" lang="cs-CZ" sz="3200" strike="noStrike" u="none">
              <a:solidFill>
                <a:srgbClr val="000000"/>
              </a:solidFill>
              <a:effectLst/>
              <a:uFillTx/>
              <a:latin typeface="Arial"/>
            </a:endParaRPr>
          </a:p>
          <a:p>
            <a:pPr lvl="1" marL="864000" indent="-324000">
              <a:spcBef>
                <a:spcPts val="1134"/>
              </a:spcBef>
              <a:buClr>
                <a:srgbClr val="000000"/>
              </a:buClr>
              <a:buSzPct val="75000"/>
              <a:buFont typeface="Symbol" charset="2"/>
              <a:buChar char=""/>
            </a:pPr>
            <a:r>
              <a:rPr b="0" lang="cs-CZ" sz="2800" strike="noStrike" u="none">
                <a:solidFill>
                  <a:srgbClr val="000000"/>
                </a:solidFill>
                <a:effectLst/>
                <a:uFillTx/>
                <a:latin typeface="Arial"/>
              </a:rPr>
              <a:t>Druhá úroveň</a:t>
            </a:r>
            <a:endParaRPr b="0" lang="cs-CZ" sz="2800" strike="noStrike" u="none">
              <a:solidFill>
                <a:srgbClr val="000000"/>
              </a:solidFill>
              <a:effectLst/>
              <a:uFillTx/>
              <a:latin typeface="Arial"/>
            </a:endParaRPr>
          </a:p>
          <a:p>
            <a:pPr lvl="2" marL="1296000" indent="-288000">
              <a:spcBef>
                <a:spcPts val="850"/>
              </a:spcBef>
              <a:buClr>
                <a:srgbClr val="000000"/>
              </a:buClr>
              <a:buSzPct val="45000"/>
              <a:buFont typeface="Wingdings" charset="2"/>
              <a:buChar char=""/>
            </a:pPr>
            <a:r>
              <a:rPr b="0" lang="cs-CZ" sz="2400" strike="noStrike" u="none">
                <a:solidFill>
                  <a:srgbClr val="000000"/>
                </a:solidFill>
                <a:effectLst/>
                <a:uFillTx/>
                <a:latin typeface="Arial"/>
              </a:rPr>
              <a:t>Třetí úroveň</a:t>
            </a:r>
            <a:endParaRPr b="0" lang="cs-CZ" sz="2400" strike="noStrike" u="none">
              <a:solidFill>
                <a:srgbClr val="000000"/>
              </a:solidFill>
              <a:effectLst/>
              <a:uFillTx/>
              <a:latin typeface="Arial"/>
            </a:endParaRPr>
          </a:p>
          <a:p>
            <a:pPr lvl="3" marL="1728000" indent="-216000">
              <a:spcBef>
                <a:spcPts val="567"/>
              </a:spcBef>
              <a:buClr>
                <a:srgbClr val="000000"/>
              </a:buClr>
              <a:buSzPct val="75000"/>
              <a:buFont typeface="Symbol" charset="2"/>
              <a:buChar char=""/>
            </a:pPr>
            <a:r>
              <a:rPr b="0" lang="cs-CZ" sz="2000" strike="noStrike" u="none">
                <a:solidFill>
                  <a:srgbClr val="000000"/>
                </a:solidFill>
                <a:effectLst/>
                <a:uFillTx/>
                <a:latin typeface="Arial"/>
              </a:rPr>
              <a:t>Čtvrtá úroveň osnovy</a:t>
            </a:r>
            <a:endParaRPr b="0" lang="cs-CZ" sz="2000" strike="noStrike" u="none">
              <a:solidFill>
                <a:srgbClr val="000000"/>
              </a:solidFill>
              <a:effectLst/>
              <a:uFillTx/>
              <a:latin typeface="Arial"/>
            </a:endParaRPr>
          </a:p>
          <a:p>
            <a:pPr lvl="4" marL="2160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Pátá úroveň osnovy</a:t>
            </a:r>
            <a:endParaRPr b="0" lang="cs-CZ" sz="2000" strike="noStrike" u="none">
              <a:solidFill>
                <a:srgbClr val="000000"/>
              </a:solidFill>
              <a:effectLst/>
              <a:uFillTx/>
              <a:latin typeface="Arial"/>
            </a:endParaRPr>
          </a:p>
          <a:p>
            <a:pPr lvl="5" marL="2592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Šestá úroveň</a:t>
            </a:r>
            <a:endParaRPr b="0" lang="cs-CZ" sz="2000" strike="noStrike" u="none">
              <a:solidFill>
                <a:srgbClr val="000000"/>
              </a:solidFill>
              <a:effectLst/>
              <a:uFillTx/>
              <a:latin typeface="Arial"/>
            </a:endParaRPr>
          </a:p>
          <a:p>
            <a:pPr lvl="6" marL="3024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Sedmá úroveň</a:t>
            </a:r>
            <a:endParaRPr b="0" lang="cs-CZ" sz="2000" strike="noStrike" u="none">
              <a:solidFill>
                <a:srgbClr val="000000"/>
              </a:solidFill>
              <a:effectLst/>
              <a:uFillTx/>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rázdný">
    <p:bg>
      <p:bgPr>
        <a:solidFill>
          <a:srgbClr val="ffffff"/>
        </a:solidFill>
      </p:bgPr>
    </p:bg>
    <p:spTree>
      <p:nvGrpSpPr>
        <p:cNvPr id="1" name=""/>
        <p:cNvGrpSpPr/>
        <p:nvPr/>
      </p:nvGrpSpPr>
      <p:grpSpPr>
        <a:xfrm>
          <a:off x="0" y="0"/>
          <a:ext cx="0" cy="0"/>
          <a:chOff x="0" y="0"/>
          <a:chExt cx="0" cy="0"/>
        </a:xfrm>
      </p:grpSpPr>
      <p:sp>
        <p:nvSpPr>
          <p:cNvPr id="21" name="PlaceHolder 1"/>
          <p:cNvSpPr>
            <a:spLocks noGrp="1"/>
          </p:cNvSpPr>
          <p:nvPr>
            <p:ph type="dt" idx="10"/>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22" name="PlaceHolder 2"/>
          <p:cNvSpPr>
            <a:spLocks noGrp="1"/>
          </p:cNvSpPr>
          <p:nvPr>
            <p:ph type="ftr" idx="11"/>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23" name="PlaceHolder 3"/>
          <p:cNvSpPr>
            <a:spLocks noGrp="1"/>
          </p:cNvSpPr>
          <p:nvPr>
            <p:ph type="sldNum" idx="12"/>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C35CA3C3-C912-4B77-A6B3-5EE9BB6E44AF}"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
        <p:nvSpPr>
          <p:cNvPr id="24" name="PlaceHolder 4"/>
          <p:cNvSpPr>
            <a:spLocks noGrp="1"/>
          </p:cNvSpPr>
          <p:nvPr>
            <p:ph type="title"/>
          </p:nvPr>
        </p:nvSpPr>
        <p:spPr>
          <a:xfrm>
            <a:off x="342720" y="395280"/>
            <a:ext cx="6171840" cy="1653840"/>
          </a:xfrm>
          <a:prstGeom prst="rect">
            <a:avLst/>
          </a:prstGeom>
          <a:noFill/>
          <a:ln w="0">
            <a:noFill/>
          </a:ln>
        </p:spPr>
        <p:txBody>
          <a:bodyPr lIns="0" rIns="0" tIns="0" bIns="0" anchor="ctr">
            <a:noAutofit/>
          </a:bodyPr>
          <a:p>
            <a:pPr indent="0" algn="ctr">
              <a:buNone/>
            </a:pPr>
            <a:r>
              <a:rPr b="0" lang="cs-CZ" sz="4400" strike="noStrike" u="none">
                <a:solidFill>
                  <a:srgbClr val="000000"/>
                </a:solidFill>
                <a:effectLst/>
                <a:uFillTx/>
                <a:latin typeface="Arial"/>
              </a:rPr>
              <a:t>Klikněte pro úpravu formátu textu nadpisu</a:t>
            </a:r>
            <a:endParaRPr b="0" lang="cs-CZ" sz="4400" strike="noStrike" u="none">
              <a:solidFill>
                <a:srgbClr val="000000"/>
              </a:solidFill>
              <a:effectLst/>
              <a:uFillTx/>
              <a:latin typeface="Arial"/>
            </a:endParaRPr>
          </a:p>
        </p:txBody>
      </p:sp>
      <p:sp>
        <p:nvSpPr>
          <p:cNvPr id="25" name="PlaceHolder 5"/>
          <p:cNvSpPr>
            <a:spLocks noGrp="1"/>
          </p:cNvSpPr>
          <p:nvPr>
            <p:ph type="body"/>
          </p:nvPr>
        </p:nvSpPr>
        <p:spPr>
          <a:xfrm>
            <a:off x="342720" y="2318040"/>
            <a:ext cx="6171840" cy="574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cs-CZ" sz="3200" strike="noStrike" u="none">
                <a:solidFill>
                  <a:srgbClr val="000000"/>
                </a:solidFill>
                <a:effectLst/>
                <a:uFillTx/>
                <a:latin typeface="Arial"/>
              </a:rPr>
              <a:t>Klikněte pro úpravu formátu textu osnovy</a:t>
            </a:r>
            <a:endParaRPr b="0" lang="cs-CZ" sz="3200" strike="noStrike" u="none">
              <a:solidFill>
                <a:srgbClr val="000000"/>
              </a:solidFill>
              <a:effectLst/>
              <a:uFillTx/>
              <a:latin typeface="Arial"/>
            </a:endParaRPr>
          </a:p>
          <a:p>
            <a:pPr lvl="1" marL="864000" indent="-324000">
              <a:spcBef>
                <a:spcPts val="1134"/>
              </a:spcBef>
              <a:buClr>
                <a:srgbClr val="000000"/>
              </a:buClr>
              <a:buSzPct val="75000"/>
              <a:buFont typeface="Symbol" charset="2"/>
              <a:buChar char=""/>
            </a:pPr>
            <a:r>
              <a:rPr b="0" lang="cs-CZ" sz="2800" strike="noStrike" u="none">
                <a:solidFill>
                  <a:srgbClr val="000000"/>
                </a:solidFill>
                <a:effectLst/>
                <a:uFillTx/>
                <a:latin typeface="Arial"/>
              </a:rPr>
              <a:t>Druhá úroveň</a:t>
            </a:r>
            <a:endParaRPr b="0" lang="cs-CZ" sz="2800" strike="noStrike" u="none">
              <a:solidFill>
                <a:srgbClr val="000000"/>
              </a:solidFill>
              <a:effectLst/>
              <a:uFillTx/>
              <a:latin typeface="Arial"/>
            </a:endParaRPr>
          </a:p>
          <a:p>
            <a:pPr lvl="2" marL="1296000" indent="-288000">
              <a:spcBef>
                <a:spcPts val="850"/>
              </a:spcBef>
              <a:buClr>
                <a:srgbClr val="000000"/>
              </a:buClr>
              <a:buSzPct val="45000"/>
              <a:buFont typeface="Wingdings" charset="2"/>
              <a:buChar char=""/>
            </a:pPr>
            <a:r>
              <a:rPr b="0" lang="cs-CZ" sz="2400" strike="noStrike" u="none">
                <a:solidFill>
                  <a:srgbClr val="000000"/>
                </a:solidFill>
                <a:effectLst/>
                <a:uFillTx/>
                <a:latin typeface="Arial"/>
              </a:rPr>
              <a:t>Třetí úroveň</a:t>
            </a:r>
            <a:endParaRPr b="0" lang="cs-CZ" sz="2400" strike="noStrike" u="none">
              <a:solidFill>
                <a:srgbClr val="000000"/>
              </a:solidFill>
              <a:effectLst/>
              <a:uFillTx/>
              <a:latin typeface="Arial"/>
            </a:endParaRPr>
          </a:p>
          <a:p>
            <a:pPr lvl="3" marL="1728000" indent="-216000">
              <a:spcBef>
                <a:spcPts val="567"/>
              </a:spcBef>
              <a:buClr>
                <a:srgbClr val="000000"/>
              </a:buClr>
              <a:buSzPct val="75000"/>
              <a:buFont typeface="Symbol" charset="2"/>
              <a:buChar char=""/>
            </a:pPr>
            <a:r>
              <a:rPr b="0" lang="cs-CZ" sz="2000" strike="noStrike" u="none">
                <a:solidFill>
                  <a:srgbClr val="000000"/>
                </a:solidFill>
                <a:effectLst/>
                <a:uFillTx/>
                <a:latin typeface="Arial"/>
              </a:rPr>
              <a:t>Čtvrtá úroveň osnovy</a:t>
            </a:r>
            <a:endParaRPr b="0" lang="cs-CZ" sz="2000" strike="noStrike" u="none">
              <a:solidFill>
                <a:srgbClr val="000000"/>
              </a:solidFill>
              <a:effectLst/>
              <a:uFillTx/>
              <a:latin typeface="Arial"/>
            </a:endParaRPr>
          </a:p>
          <a:p>
            <a:pPr lvl="4" marL="2160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Pátá úroveň osnovy</a:t>
            </a:r>
            <a:endParaRPr b="0" lang="cs-CZ" sz="2000" strike="noStrike" u="none">
              <a:solidFill>
                <a:srgbClr val="000000"/>
              </a:solidFill>
              <a:effectLst/>
              <a:uFillTx/>
              <a:latin typeface="Arial"/>
            </a:endParaRPr>
          </a:p>
          <a:p>
            <a:pPr lvl="5" marL="2592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Šestá úroveň</a:t>
            </a:r>
            <a:endParaRPr b="0" lang="cs-CZ" sz="2000" strike="noStrike" u="none">
              <a:solidFill>
                <a:srgbClr val="000000"/>
              </a:solidFill>
              <a:effectLst/>
              <a:uFillTx/>
              <a:latin typeface="Arial"/>
            </a:endParaRPr>
          </a:p>
          <a:p>
            <a:pPr lvl="6" marL="3024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Sedmá úroveň</a:t>
            </a:r>
            <a:endParaRPr b="0" lang="cs-CZ" sz="2000" strike="noStrike" u="none">
              <a:solidFill>
                <a:srgbClr val="000000"/>
              </a:solidFill>
              <a:effectLst/>
              <a:uFillTx/>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Obsah s titulkem">
    <p:bg>
      <p:bgPr>
        <a:solidFill>
          <a:srgbClr val="ffffff"/>
        </a:solidFill>
      </p:bgPr>
    </p:bg>
    <p:spTree>
      <p:nvGrpSpPr>
        <p:cNvPr id="1" name=""/>
        <p:cNvGrpSpPr/>
        <p:nvPr/>
      </p:nvGrpSpPr>
      <p:grpSpPr>
        <a:xfrm>
          <a:off x="0" y="0"/>
          <a:ext cx="0" cy="0"/>
          <a:chOff x="0" y="0"/>
          <a:chExt cx="0" cy="0"/>
        </a:xfrm>
      </p:grpSpPr>
      <p:sp>
        <p:nvSpPr>
          <p:cNvPr id="26" name="PlaceHolder 1"/>
          <p:cNvSpPr>
            <a:spLocks noGrp="1"/>
          </p:cNvSpPr>
          <p:nvPr>
            <p:ph type="title"/>
          </p:nvPr>
        </p:nvSpPr>
        <p:spPr>
          <a:xfrm>
            <a:off x="472320" y="660240"/>
            <a:ext cx="2210760" cy="231084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cs-CZ" sz="1800" strike="noStrike" u="none">
                <a:solidFill>
                  <a:schemeClr val="dk1"/>
                </a:solidFill>
                <a:effectLst/>
                <a:uFillTx/>
                <a:latin typeface="Aptos Display"/>
              </a:rPr>
              <a:t>Kliknutím lze upravit styl.</a:t>
            </a:r>
            <a:endParaRPr b="0" lang="cs-CZ" sz="1800" strike="noStrike" u="none">
              <a:solidFill>
                <a:srgbClr val="000000"/>
              </a:solidFill>
              <a:effectLst/>
              <a:uFillTx/>
              <a:latin typeface="Arial"/>
            </a:endParaRPr>
          </a:p>
        </p:txBody>
      </p:sp>
      <p:sp>
        <p:nvSpPr>
          <p:cNvPr id="27" name="PlaceHolder 2"/>
          <p:cNvSpPr>
            <a:spLocks noGrp="1"/>
          </p:cNvSpPr>
          <p:nvPr>
            <p:ph type="body"/>
          </p:nvPr>
        </p:nvSpPr>
        <p:spPr>
          <a:xfrm>
            <a:off x="2915640" y="1426320"/>
            <a:ext cx="3470760" cy="70394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1800" strike="noStrike" u="none">
                <a:solidFill>
                  <a:schemeClr val="dk1"/>
                </a:solidFill>
                <a:effectLst/>
                <a:uFillTx/>
                <a:latin typeface="Aptos"/>
              </a:rPr>
              <a:t>Kliknutím lze upravit styly předlohy textu.</a:t>
            </a:r>
            <a:endParaRPr b="0" lang="cs-CZ" sz="1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1580" strike="noStrike" u="none">
                <a:solidFill>
                  <a:schemeClr val="dk1"/>
                </a:solidFill>
                <a:effectLst/>
                <a:uFillTx/>
                <a:latin typeface="Aptos"/>
              </a:rPr>
              <a:t>Druhá úroveň</a:t>
            </a:r>
            <a:endParaRPr b="0" lang="cs-CZ" sz="158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1350" strike="noStrike" u="none">
                <a:solidFill>
                  <a:schemeClr val="dk1"/>
                </a:solidFill>
                <a:effectLst/>
                <a:uFillTx/>
                <a:latin typeface="Aptos"/>
              </a:rPr>
              <a:t>Třetí úroveň</a:t>
            </a:r>
            <a:endParaRPr b="0" lang="cs-CZ" sz="135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130" strike="noStrike" u="none">
                <a:solidFill>
                  <a:schemeClr val="dk1"/>
                </a:solidFill>
                <a:effectLst/>
                <a:uFillTx/>
                <a:latin typeface="Aptos"/>
              </a:rPr>
              <a:t>Čtvrtá úroveň</a:t>
            </a:r>
            <a:endParaRPr b="0" lang="cs-CZ" sz="113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130" strike="noStrike" u="none">
                <a:solidFill>
                  <a:schemeClr val="dk1"/>
                </a:solidFill>
                <a:effectLst/>
                <a:uFillTx/>
                <a:latin typeface="Aptos"/>
              </a:rPr>
              <a:t>Pátá úroveň</a:t>
            </a:r>
            <a:endParaRPr b="0" lang="cs-CZ" sz="1130" strike="noStrike" u="none">
              <a:solidFill>
                <a:srgbClr val="000000"/>
              </a:solidFill>
              <a:effectLst/>
              <a:uFillTx/>
              <a:latin typeface="Arial"/>
            </a:endParaRPr>
          </a:p>
        </p:txBody>
      </p:sp>
      <p:sp>
        <p:nvSpPr>
          <p:cNvPr id="28" name="PlaceHolder 3"/>
          <p:cNvSpPr>
            <a:spLocks noGrp="1"/>
          </p:cNvSpPr>
          <p:nvPr>
            <p:ph type="body"/>
          </p:nvPr>
        </p:nvSpPr>
        <p:spPr>
          <a:xfrm>
            <a:off x="472320" y="2971800"/>
            <a:ext cx="2210760" cy="55051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cs-CZ" sz="900" strike="noStrike" u="none">
                <a:solidFill>
                  <a:schemeClr val="dk1"/>
                </a:solidFill>
                <a:effectLst/>
                <a:uFillTx/>
                <a:latin typeface="Aptos"/>
              </a:rPr>
              <a:t>Kliknutím lze upravit styly předlohy textu.</a:t>
            </a:r>
            <a:endParaRPr b="0" lang="cs-CZ" sz="900" strike="noStrike" u="none">
              <a:solidFill>
                <a:srgbClr val="000000"/>
              </a:solidFill>
              <a:effectLst/>
              <a:uFillTx/>
              <a:latin typeface="Arial"/>
            </a:endParaRPr>
          </a:p>
        </p:txBody>
      </p:sp>
      <p:sp>
        <p:nvSpPr>
          <p:cNvPr id="29" name="PlaceHolder 4"/>
          <p:cNvSpPr>
            <a:spLocks noGrp="1"/>
          </p:cNvSpPr>
          <p:nvPr>
            <p:ph type="dt" idx="13"/>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30" name="PlaceHolder 5"/>
          <p:cNvSpPr>
            <a:spLocks noGrp="1"/>
          </p:cNvSpPr>
          <p:nvPr>
            <p:ph type="ftr" idx="14"/>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31" name="PlaceHolder 6"/>
          <p:cNvSpPr>
            <a:spLocks noGrp="1"/>
          </p:cNvSpPr>
          <p:nvPr>
            <p:ph type="sldNum" idx="15"/>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98310039-2C8D-4172-BE68-22940C005513}"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Obrázek s titulkem">
    <p:bg>
      <p:bgPr>
        <a:solidFill>
          <a:srgbClr val="ffffff"/>
        </a:solidFill>
      </p:bgPr>
    </p:bg>
    <p:spTree>
      <p:nvGrpSpPr>
        <p:cNvPr id="1" name=""/>
        <p:cNvGrpSpPr/>
        <p:nvPr/>
      </p:nvGrpSpPr>
      <p:grpSpPr>
        <a:xfrm>
          <a:off x="0" y="0"/>
          <a:ext cx="0" cy="0"/>
          <a:chOff x="0" y="0"/>
          <a:chExt cx="0" cy="0"/>
        </a:xfrm>
      </p:grpSpPr>
      <p:sp>
        <p:nvSpPr>
          <p:cNvPr id="32" name="PlaceHolder 1"/>
          <p:cNvSpPr>
            <a:spLocks noGrp="1"/>
          </p:cNvSpPr>
          <p:nvPr>
            <p:ph type="title"/>
          </p:nvPr>
        </p:nvSpPr>
        <p:spPr>
          <a:xfrm>
            <a:off x="472320" y="660240"/>
            <a:ext cx="2210760" cy="231084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cs-CZ" sz="1800" strike="noStrike" u="none">
                <a:solidFill>
                  <a:schemeClr val="dk1"/>
                </a:solidFill>
                <a:effectLst/>
                <a:uFillTx/>
                <a:latin typeface="Aptos Display"/>
              </a:rPr>
              <a:t>Kliknutím lze upravit styl.</a:t>
            </a:r>
            <a:endParaRPr b="0" lang="cs-CZ" sz="1800" strike="noStrike" u="none">
              <a:solidFill>
                <a:srgbClr val="000000"/>
              </a:solidFill>
              <a:effectLst/>
              <a:uFillTx/>
              <a:latin typeface="Arial"/>
            </a:endParaRPr>
          </a:p>
        </p:txBody>
      </p:sp>
      <p:sp>
        <p:nvSpPr>
          <p:cNvPr id="33" name="PlaceHolder 2"/>
          <p:cNvSpPr>
            <a:spLocks noGrp="1"/>
          </p:cNvSpPr>
          <p:nvPr>
            <p:ph type="body"/>
          </p:nvPr>
        </p:nvSpPr>
        <p:spPr>
          <a:xfrm>
            <a:off x="2915640" y="1426320"/>
            <a:ext cx="3470760" cy="703944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cs-CZ" sz="1800" strike="noStrike" u="none">
                <a:solidFill>
                  <a:schemeClr val="dk1"/>
                </a:solidFill>
                <a:effectLst/>
                <a:uFillTx/>
                <a:latin typeface="Aptos"/>
              </a:rPr>
              <a:t>Klikněte pro úpravu formátu textu osnovy</a:t>
            </a:r>
            <a:endParaRPr b="0" lang="cs-CZ" sz="1800" strike="noStrike" u="none">
              <a:solidFill>
                <a:srgbClr val="000000"/>
              </a:solidFill>
              <a:effectLst/>
              <a:uFillTx/>
              <a:latin typeface="Arial"/>
            </a:endParaRPr>
          </a:p>
          <a:p>
            <a:pPr lvl="1" marL="864000" indent="-324000">
              <a:lnSpc>
                <a:spcPct val="90000"/>
              </a:lnSpc>
              <a:spcBef>
                <a:spcPts val="1134"/>
              </a:spcBef>
              <a:buClr>
                <a:srgbClr val="000000"/>
              </a:buClr>
              <a:buSzPct val="75000"/>
              <a:buFont typeface="Symbol" charset="2"/>
              <a:buChar char=""/>
            </a:pPr>
            <a:r>
              <a:rPr b="0" lang="cs-CZ" sz="1800" strike="noStrike" u="none">
                <a:solidFill>
                  <a:schemeClr val="dk1"/>
                </a:solidFill>
                <a:effectLst/>
                <a:uFillTx/>
                <a:latin typeface="Aptos"/>
              </a:rPr>
              <a:t>Druhá úroveň</a:t>
            </a:r>
            <a:endParaRPr b="0" lang="cs-CZ" sz="1800" strike="noStrike" u="none">
              <a:solidFill>
                <a:srgbClr val="000000"/>
              </a:solidFill>
              <a:effectLst/>
              <a:uFillTx/>
              <a:latin typeface="Arial"/>
            </a:endParaRPr>
          </a:p>
          <a:p>
            <a:pPr lvl="2" marL="1296000" indent="-288000">
              <a:lnSpc>
                <a:spcPct val="90000"/>
              </a:lnSpc>
              <a:spcBef>
                <a:spcPts val="850"/>
              </a:spcBef>
              <a:buClr>
                <a:srgbClr val="000000"/>
              </a:buClr>
              <a:buSzPct val="45000"/>
              <a:buFont typeface="Wingdings" charset="2"/>
              <a:buChar char=""/>
            </a:pPr>
            <a:r>
              <a:rPr b="0" lang="cs-CZ" sz="1800" strike="noStrike" u="none">
                <a:solidFill>
                  <a:schemeClr val="dk1"/>
                </a:solidFill>
                <a:effectLst/>
                <a:uFillTx/>
                <a:latin typeface="Aptos"/>
              </a:rPr>
              <a:t>Třetí úroveň</a:t>
            </a:r>
            <a:endParaRPr b="0" lang="cs-CZ" sz="1800" strike="noStrike" u="none">
              <a:solidFill>
                <a:srgbClr val="000000"/>
              </a:solidFill>
              <a:effectLst/>
              <a:uFillTx/>
              <a:latin typeface="Arial"/>
            </a:endParaRPr>
          </a:p>
          <a:p>
            <a:pPr lvl="3" marL="1728000" indent="-216000">
              <a:lnSpc>
                <a:spcPct val="90000"/>
              </a:lnSpc>
              <a:spcBef>
                <a:spcPts val="567"/>
              </a:spcBef>
              <a:buClr>
                <a:srgbClr val="000000"/>
              </a:buClr>
              <a:buSzPct val="75000"/>
              <a:buFont typeface="Symbol" charset="2"/>
              <a:buChar char=""/>
            </a:pPr>
            <a:r>
              <a:rPr b="0" lang="cs-CZ" sz="1800" strike="noStrike" u="none">
                <a:solidFill>
                  <a:schemeClr val="dk1"/>
                </a:solidFill>
                <a:effectLst/>
                <a:uFillTx/>
                <a:latin typeface="Aptos"/>
              </a:rPr>
              <a:t>Čtvrtá úroveň osnovy</a:t>
            </a:r>
            <a:endParaRPr b="0" lang="cs-CZ" sz="1800" strike="noStrike" u="none">
              <a:solidFill>
                <a:srgbClr val="000000"/>
              </a:solidFill>
              <a:effectLst/>
              <a:uFillTx/>
              <a:latin typeface="Arial"/>
            </a:endParaRPr>
          </a:p>
          <a:p>
            <a:pPr lvl="4" marL="2160000" indent="-216000">
              <a:lnSpc>
                <a:spcPct val="90000"/>
              </a:lnSpc>
              <a:spcBef>
                <a:spcPts val="283"/>
              </a:spcBef>
              <a:buClr>
                <a:srgbClr val="000000"/>
              </a:buClr>
              <a:buSzPct val="45000"/>
              <a:buFont typeface="Wingdings" charset="2"/>
              <a:buChar char=""/>
            </a:pPr>
            <a:r>
              <a:rPr b="0" lang="cs-CZ" sz="1800" strike="noStrike" u="none">
                <a:solidFill>
                  <a:schemeClr val="dk1"/>
                </a:solidFill>
                <a:effectLst/>
                <a:uFillTx/>
                <a:latin typeface="Aptos"/>
              </a:rPr>
              <a:t>Pátá úroveň osnovy</a:t>
            </a:r>
            <a:endParaRPr b="0" lang="cs-CZ" sz="1800" strike="noStrike" u="none">
              <a:solidFill>
                <a:srgbClr val="000000"/>
              </a:solidFill>
              <a:effectLst/>
              <a:uFillTx/>
              <a:latin typeface="Arial"/>
            </a:endParaRPr>
          </a:p>
          <a:p>
            <a:pPr lvl="5" marL="2592000" indent="-216000">
              <a:lnSpc>
                <a:spcPct val="90000"/>
              </a:lnSpc>
              <a:spcBef>
                <a:spcPts val="283"/>
              </a:spcBef>
              <a:buClr>
                <a:srgbClr val="000000"/>
              </a:buClr>
              <a:buSzPct val="45000"/>
              <a:buFont typeface="Wingdings" charset="2"/>
              <a:buChar char=""/>
            </a:pPr>
            <a:r>
              <a:rPr b="0" lang="cs-CZ" sz="1800" strike="noStrike" u="none">
                <a:solidFill>
                  <a:schemeClr val="dk1"/>
                </a:solidFill>
                <a:effectLst/>
                <a:uFillTx/>
                <a:latin typeface="Aptos"/>
              </a:rPr>
              <a:t>Šestá úroveň</a:t>
            </a:r>
            <a:endParaRPr b="0" lang="cs-CZ" sz="1800" strike="noStrike" u="none">
              <a:solidFill>
                <a:srgbClr val="000000"/>
              </a:solidFill>
              <a:effectLst/>
              <a:uFillTx/>
              <a:latin typeface="Arial"/>
            </a:endParaRPr>
          </a:p>
          <a:p>
            <a:pPr lvl="6" marL="3024000" indent="-216000">
              <a:lnSpc>
                <a:spcPct val="90000"/>
              </a:lnSpc>
              <a:spcBef>
                <a:spcPts val="283"/>
              </a:spcBef>
              <a:buClr>
                <a:srgbClr val="000000"/>
              </a:buClr>
              <a:buSzPct val="45000"/>
              <a:buFont typeface="Wingdings" charset="2"/>
              <a:buChar char=""/>
            </a:pPr>
            <a:r>
              <a:rPr b="0" lang="cs-CZ" sz="1800" strike="noStrike" u="none">
                <a:solidFill>
                  <a:schemeClr val="dk1"/>
                </a:solidFill>
                <a:effectLst/>
                <a:uFillTx/>
                <a:latin typeface="Aptos"/>
              </a:rPr>
              <a:t>Sedmá úroveň</a:t>
            </a:r>
            <a:endParaRPr b="0" lang="cs-CZ" sz="1800" strike="noStrike" u="none">
              <a:solidFill>
                <a:srgbClr val="000000"/>
              </a:solidFill>
              <a:effectLst/>
              <a:uFillTx/>
              <a:latin typeface="Arial"/>
            </a:endParaRPr>
          </a:p>
        </p:txBody>
      </p:sp>
      <p:sp>
        <p:nvSpPr>
          <p:cNvPr id="34" name="PlaceHolder 3"/>
          <p:cNvSpPr>
            <a:spLocks noGrp="1"/>
          </p:cNvSpPr>
          <p:nvPr>
            <p:ph type="body"/>
          </p:nvPr>
        </p:nvSpPr>
        <p:spPr>
          <a:xfrm>
            <a:off x="472320" y="2971800"/>
            <a:ext cx="2210760" cy="55051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cs-CZ" sz="900" strike="noStrike" u="none">
                <a:solidFill>
                  <a:schemeClr val="dk1"/>
                </a:solidFill>
                <a:effectLst/>
                <a:uFillTx/>
                <a:latin typeface="Aptos"/>
              </a:rPr>
              <a:t>Kliknutím lze upravit styly předlohy textu.</a:t>
            </a:r>
            <a:endParaRPr b="0" lang="cs-CZ" sz="900" strike="noStrike" u="none">
              <a:solidFill>
                <a:srgbClr val="000000"/>
              </a:solidFill>
              <a:effectLst/>
              <a:uFillTx/>
              <a:latin typeface="Arial"/>
            </a:endParaRPr>
          </a:p>
        </p:txBody>
      </p:sp>
      <p:sp>
        <p:nvSpPr>
          <p:cNvPr id="35" name="PlaceHolder 4"/>
          <p:cNvSpPr>
            <a:spLocks noGrp="1"/>
          </p:cNvSpPr>
          <p:nvPr>
            <p:ph type="dt" idx="16"/>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36" name="PlaceHolder 5"/>
          <p:cNvSpPr>
            <a:spLocks noGrp="1"/>
          </p:cNvSpPr>
          <p:nvPr>
            <p:ph type="ftr" idx="17"/>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37" name="PlaceHolder 6"/>
          <p:cNvSpPr>
            <a:spLocks noGrp="1"/>
          </p:cNvSpPr>
          <p:nvPr>
            <p:ph type="sldNum" idx="18"/>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7D5E843F-D62B-430B-95AE-12B3F75FDBA2}"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Úvodní snímek">
    <p:bg>
      <p:bgPr>
        <a:solidFill>
          <a:srgbClr val="ffffff"/>
        </a:solid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857160" y="1621080"/>
            <a:ext cx="5142600" cy="3448080"/>
          </a:xfrm>
          <a:prstGeom prst="rect">
            <a:avLst/>
          </a:prstGeom>
          <a:noFill/>
          <a:ln w="0">
            <a:noFill/>
          </a:ln>
        </p:spPr>
        <p:txBody>
          <a:bodyPr lIns="91440" rIns="91440" tIns="45720" bIns="45720" anchor="b">
            <a:noAutofit/>
          </a:bodyPr>
          <a:p>
            <a:pPr indent="0" algn="ctr" defTabSz="914400">
              <a:lnSpc>
                <a:spcPct val="90000"/>
              </a:lnSpc>
              <a:buNone/>
              <a:tabLst>
                <a:tab algn="l" pos="0"/>
              </a:tabLst>
            </a:pPr>
            <a:r>
              <a:rPr b="0" lang="cs-CZ" sz="3380" strike="noStrike" u="none">
                <a:solidFill>
                  <a:schemeClr val="dk1"/>
                </a:solidFill>
                <a:effectLst/>
                <a:uFillTx/>
                <a:latin typeface="Aptos Display"/>
              </a:rPr>
              <a:t>Kliknutím lze upravit styl.</a:t>
            </a:r>
            <a:endParaRPr b="0" lang="cs-CZ" sz="3380" strike="noStrike" u="none">
              <a:solidFill>
                <a:srgbClr val="000000"/>
              </a:solidFill>
              <a:effectLst/>
              <a:uFillTx/>
              <a:latin typeface="Arial"/>
            </a:endParaRPr>
          </a:p>
        </p:txBody>
      </p:sp>
      <p:sp>
        <p:nvSpPr>
          <p:cNvPr id="39" name="PlaceHolder 2"/>
          <p:cNvSpPr>
            <a:spLocks noGrp="1"/>
          </p:cNvSpPr>
          <p:nvPr>
            <p:ph type="dt" idx="19"/>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40" name="PlaceHolder 3"/>
          <p:cNvSpPr>
            <a:spLocks noGrp="1"/>
          </p:cNvSpPr>
          <p:nvPr>
            <p:ph type="ftr" idx="20"/>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41" name="PlaceHolder 4"/>
          <p:cNvSpPr>
            <a:spLocks noGrp="1"/>
          </p:cNvSpPr>
          <p:nvPr>
            <p:ph type="sldNum" idx="21"/>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99050EAA-010F-4962-82C6-61DE79D1DA52}"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
        <p:nvSpPr>
          <p:cNvPr id="42" name="PlaceHolder 5"/>
          <p:cNvSpPr>
            <a:spLocks noGrp="1"/>
          </p:cNvSpPr>
          <p:nvPr>
            <p:ph type="body"/>
          </p:nvPr>
        </p:nvSpPr>
        <p:spPr>
          <a:xfrm>
            <a:off x="342720" y="2318040"/>
            <a:ext cx="6171840" cy="574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cs-CZ" sz="3200" strike="noStrike" u="none">
                <a:solidFill>
                  <a:srgbClr val="000000"/>
                </a:solidFill>
                <a:effectLst/>
                <a:uFillTx/>
                <a:latin typeface="Arial"/>
              </a:rPr>
              <a:t>Klikněte pro úpravu formátu textu osnovy</a:t>
            </a:r>
            <a:endParaRPr b="0" lang="cs-CZ" sz="3200" strike="noStrike" u="none">
              <a:solidFill>
                <a:srgbClr val="000000"/>
              </a:solidFill>
              <a:effectLst/>
              <a:uFillTx/>
              <a:latin typeface="Arial"/>
            </a:endParaRPr>
          </a:p>
          <a:p>
            <a:pPr lvl="1" marL="864000" indent="-324000">
              <a:spcBef>
                <a:spcPts val="1134"/>
              </a:spcBef>
              <a:buClr>
                <a:srgbClr val="000000"/>
              </a:buClr>
              <a:buSzPct val="75000"/>
              <a:buFont typeface="Symbol" charset="2"/>
              <a:buChar char=""/>
            </a:pPr>
            <a:r>
              <a:rPr b="0" lang="cs-CZ" sz="2800" strike="noStrike" u="none">
                <a:solidFill>
                  <a:srgbClr val="000000"/>
                </a:solidFill>
                <a:effectLst/>
                <a:uFillTx/>
                <a:latin typeface="Arial"/>
              </a:rPr>
              <a:t>Druhá úroveň</a:t>
            </a:r>
            <a:endParaRPr b="0" lang="cs-CZ" sz="2800" strike="noStrike" u="none">
              <a:solidFill>
                <a:srgbClr val="000000"/>
              </a:solidFill>
              <a:effectLst/>
              <a:uFillTx/>
              <a:latin typeface="Arial"/>
            </a:endParaRPr>
          </a:p>
          <a:p>
            <a:pPr lvl="2" marL="1296000" indent="-288000">
              <a:spcBef>
                <a:spcPts val="850"/>
              </a:spcBef>
              <a:buClr>
                <a:srgbClr val="000000"/>
              </a:buClr>
              <a:buSzPct val="45000"/>
              <a:buFont typeface="Wingdings" charset="2"/>
              <a:buChar char=""/>
            </a:pPr>
            <a:r>
              <a:rPr b="0" lang="cs-CZ" sz="2400" strike="noStrike" u="none">
                <a:solidFill>
                  <a:srgbClr val="000000"/>
                </a:solidFill>
                <a:effectLst/>
                <a:uFillTx/>
                <a:latin typeface="Arial"/>
              </a:rPr>
              <a:t>Třetí úroveň</a:t>
            </a:r>
            <a:endParaRPr b="0" lang="cs-CZ" sz="2400" strike="noStrike" u="none">
              <a:solidFill>
                <a:srgbClr val="000000"/>
              </a:solidFill>
              <a:effectLst/>
              <a:uFillTx/>
              <a:latin typeface="Arial"/>
            </a:endParaRPr>
          </a:p>
          <a:p>
            <a:pPr lvl="3" marL="1728000" indent="-216000">
              <a:spcBef>
                <a:spcPts val="567"/>
              </a:spcBef>
              <a:buClr>
                <a:srgbClr val="000000"/>
              </a:buClr>
              <a:buSzPct val="75000"/>
              <a:buFont typeface="Symbol" charset="2"/>
              <a:buChar char=""/>
            </a:pPr>
            <a:r>
              <a:rPr b="0" lang="cs-CZ" sz="2000" strike="noStrike" u="none">
                <a:solidFill>
                  <a:srgbClr val="000000"/>
                </a:solidFill>
                <a:effectLst/>
                <a:uFillTx/>
                <a:latin typeface="Arial"/>
              </a:rPr>
              <a:t>Čtvrtá úroveň osnovy</a:t>
            </a:r>
            <a:endParaRPr b="0" lang="cs-CZ" sz="2000" strike="noStrike" u="none">
              <a:solidFill>
                <a:srgbClr val="000000"/>
              </a:solidFill>
              <a:effectLst/>
              <a:uFillTx/>
              <a:latin typeface="Arial"/>
            </a:endParaRPr>
          </a:p>
          <a:p>
            <a:pPr lvl="4" marL="2160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Pátá úroveň osnovy</a:t>
            </a:r>
            <a:endParaRPr b="0" lang="cs-CZ" sz="2000" strike="noStrike" u="none">
              <a:solidFill>
                <a:srgbClr val="000000"/>
              </a:solidFill>
              <a:effectLst/>
              <a:uFillTx/>
              <a:latin typeface="Arial"/>
            </a:endParaRPr>
          </a:p>
          <a:p>
            <a:pPr lvl="5" marL="2592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Šestá úroveň</a:t>
            </a:r>
            <a:endParaRPr b="0" lang="cs-CZ" sz="2000" strike="noStrike" u="none">
              <a:solidFill>
                <a:srgbClr val="000000"/>
              </a:solidFill>
              <a:effectLst/>
              <a:uFillTx/>
              <a:latin typeface="Arial"/>
            </a:endParaRPr>
          </a:p>
          <a:p>
            <a:pPr lvl="6" marL="3024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Sedmá úroveň</a:t>
            </a:r>
            <a:endParaRPr b="0" lang="cs-CZ" sz="2000" strike="noStrike" u="none">
              <a:solidFill>
                <a:srgbClr val="000000"/>
              </a:solidFill>
              <a:effectLst/>
              <a:uFillTx/>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Nadpis a svislý text">
    <p:bg>
      <p:bgPr>
        <a:solidFill>
          <a:srgbClr val="ffffff"/>
        </a:solidFill>
      </p:bgPr>
    </p:bg>
    <p:spTree>
      <p:nvGrpSpPr>
        <p:cNvPr id="1" name=""/>
        <p:cNvGrpSpPr/>
        <p:nvPr/>
      </p:nvGrpSpPr>
      <p:grpSpPr>
        <a:xfrm>
          <a:off x="0" y="0"/>
          <a:ext cx="0" cy="0"/>
          <a:chOff x="0" y="0"/>
          <a:chExt cx="0" cy="0"/>
        </a:xfrm>
      </p:grpSpPr>
      <p:sp>
        <p:nvSpPr>
          <p:cNvPr id="43" name="PlaceHolder 1"/>
          <p:cNvSpPr>
            <a:spLocks noGrp="1"/>
          </p:cNvSpPr>
          <p:nvPr>
            <p:ph type="title"/>
          </p:nvPr>
        </p:nvSpPr>
        <p:spPr>
          <a:xfrm>
            <a:off x="47160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44" name="PlaceHolder 2"/>
          <p:cNvSpPr>
            <a:spLocks noGrp="1"/>
          </p:cNvSpPr>
          <p:nvPr>
            <p:ph type="body"/>
          </p:nvPr>
        </p:nvSpPr>
        <p:spPr>
          <a:xfrm>
            <a:off x="471600" y="2637000"/>
            <a:ext cx="5914080" cy="628488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45" name="PlaceHolder 3"/>
          <p:cNvSpPr>
            <a:spLocks noGrp="1"/>
          </p:cNvSpPr>
          <p:nvPr>
            <p:ph type="dt" idx="22"/>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46" name="PlaceHolder 4"/>
          <p:cNvSpPr>
            <a:spLocks noGrp="1"/>
          </p:cNvSpPr>
          <p:nvPr>
            <p:ph type="ftr" idx="23"/>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47" name="PlaceHolder 5"/>
          <p:cNvSpPr>
            <a:spLocks noGrp="1"/>
          </p:cNvSpPr>
          <p:nvPr>
            <p:ph type="sldNum" idx="24"/>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25B881B4-2D34-45BD-96DC-D495DB9CDC74}"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Svislý nadpis a text">
    <p:bg>
      <p:bgPr>
        <a:solidFill>
          <a:srgbClr val="ffffff"/>
        </a:solidFill>
      </p:bgPr>
    </p:bg>
    <p:spTree>
      <p:nvGrpSpPr>
        <p:cNvPr id="1" name=""/>
        <p:cNvGrpSpPr/>
        <p:nvPr/>
      </p:nvGrpSpPr>
      <p:grpSpPr>
        <a:xfrm>
          <a:off x="0" y="0"/>
          <a:ext cx="0" cy="0"/>
          <a:chOff x="0" y="0"/>
          <a:chExt cx="0" cy="0"/>
        </a:xfrm>
      </p:grpSpPr>
      <p:sp>
        <p:nvSpPr>
          <p:cNvPr id="48" name="PlaceHolder 1"/>
          <p:cNvSpPr>
            <a:spLocks noGrp="1"/>
          </p:cNvSpPr>
          <p:nvPr>
            <p:ph type="title"/>
          </p:nvPr>
        </p:nvSpPr>
        <p:spPr>
          <a:xfrm>
            <a:off x="4907880" y="527400"/>
            <a:ext cx="1477800" cy="8394840"/>
          </a:xfrm>
          <a:prstGeom prst="rect">
            <a:avLst/>
          </a:prstGeom>
          <a:noFill/>
          <a:ln w="0">
            <a:noFill/>
          </a:ln>
        </p:spPr>
        <p:txBody>
          <a:bodyPr lIns="91440" rIns="91440" tIns="45720" bIns="45720" anchor="ctr" vert="eaVert">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49" name="PlaceHolder 2"/>
          <p:cNvSpPr>
            <a:spLocks noGrp="1"/>
          </p:cNvSpPr>
          <p:nvPr>
            <p:ph type="body"/>
          </p:nvPr>
        </p:nvSpPr>
        <p:spPr>
          <a:xfrm>
            <a:off x="471600" y="527400"/>
            <a:ext cx="4349520" cy="839484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50" name="PlaceHolder 3"/>
          <p:cNvSpPr>
            <a:spLocks noGrp="1"/>
          </p:cNvSpPr>
          <p:nvPr>
            <p:ph type="dt" idx="25"/>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51" name="PlaceHolder 4"/>
          <p:cNvSpPr>
            <a:spLocks noGrp="1"/>
          </p:cNvSpPr>
          <p:nvPr>
            <p:ph type="ftr" idx="26"/>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52" name="PlaceHolder 5"/>
          <p:cNvSpPr>
            <a:spLocks noGrp="1"/>
          </p:cNvSpPr>
          <p:nvPr>
            <p:ph type="sldNum" idx="27"/>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5981285C-B9A8-40BF-AB49-863712E71DED}"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7.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l="-997" r="-997"/>
          </a:stretch>
        </a:blipFill>
      </p:bgPr>
    </p:bg>
    <p:spTree>
      <p:nvGrpSpPr>
        <p:cNvPr id="1" name=""/>
        <p:cNvGrpSpPr/>
        <p:nvPr/>
      </p:nvGrpSpPr>
      <p:grpSpPr>
        <a:xfrm>
          <a:off x="0" y="0"/>
          <a:ext cx="0" cy="0"/>
          <a:chOff x="0" y="0"/>
          <a:chExt cx="0" cy="0"/>
        </a:xfrm>
      </p:grpSpPr>
      <p:sp>
        <p:nvSpPr>
          <p:cNvPr id="63" name="PlaceHolder 1"/>
          <p:cNvSpPr>
            <a:spLocks noGrp="1"/>
          </p:cNvSpPr>
          <p:nvPr>
            <p:ph type="title"/>
          </p:nvPr>
        </p:nvSpPr>
        <p:spPr>
          <a:xfrm>
            <a:off x="857160" y="2016360"/>
            <a:ext cx="5424480" cy="1147680"/>
          </a:xfrm>
          <a:prstGeom prst="rect">
            <a:avLst/>
          </a:prstGeom>
          <a:noFill/>
          <a:ln w="0">
            <a:noFill/>
          </a:ln>
        </p:spPr>
        <p:txBody>
          <a:bodyPr lIns="91440" rIns="91440" tIns="45720" bIns="45720" anchor="b">
            <a:normAutofit fontScale="85000" lnSpcReduction="9999"/>
          </a:bodyPr>
          <a:p>
            <a:pPr indent="0" algn="ctr" defTabSz="914400">
              <a:lnSpc>
                <a:spcPct val="90000"/>
              </a:lnSpc>
              <a:buNone/>
              <a:tabLst>
                <a:tab algn="l" pos="0"/>
              </a:tabLst>
            </a:pPr>
            <a:r>
              <a:rPr b="1" lang="cs-CZ" sz="3350" strike="noStrike" u="none">
                <a:solidFill>
                  <a:srgbClr val="e6213f"/>
                </a:solidFill>
                <a:effectLst/>
                <a:uFillTx/>
                <a:latin typeface="Arial"/>
                <a:ea typeface="Aptos Display"/>
              </a:rPr>
              <a:t>Leritia nonecum aut incil in </a:t>
            </a:r>
            <a:br>
              <a:rPr sz="3350"/>
            </a:br>
            <a:r>
              <a:rPr b="1" lang="cs-CZ" sz="3350" strike="noStrike" u="none">
                <a:solidFill>
                  <a:srgbClr val="e6213f"/>
                </a:solidFill>
                <a:effectLst/>
                <a:uFillTx/>
                <a:latin typeface="Arial"/>
                <a:ea typeface="Aptos Display"/>
              </a:rPr>
              <a:t>cuset am ex eos ipistiu  destiusda</a:t>
            </a:r>
            <a:endParaRPr b="0" lang="cs-CZ" sz="3350" strike="noStrike" u="none">
              <a:solidFill>
                <a:srgbClr val="000000"/>
              </a:solidFill>
              <a:effectLst/>
              <a:uFillTx/>
              <a:latin typeface="Arial"/>
            </a:endParaRPr>
          </a:p>
        </p:txBody>
      </p:sp>
      <p:sp>
        <p:nvSpPr>
          <p:cNvPr id="64" name="PlaceHolder 2"/>
          <p:cNvSpPr>
            <a:spLocks noGrp="1"/>
          </p:cNvSpPr>
          <p:nvPr>
            <p:ph type="subTitle"/>
          </p:nvPr>
        </p:nvSpPr>
        <p:spPr>
          <a:xfrm>
            <a:off x="857160" y="3693240"/>
            <a:ext cx="5424480" cy="3866760"/>
          </a:xfrm>
          <a:prstGeom prst="rect">
            <a:avLst/>
          </a:prstGeom>
          <a:noFill/>
          <a:ln w="0">
            <a:noFill/>
          </a:ln>
        </p:spPr>
        <p:txBody>
          <a:bodyPr lIns="91440" rIns="91440" tIns="45720" bIns="45720" anchor="t">
            <a:normAutofit/>
          </a:bodyPr>
          <a:p>
            <a:pPr indent="0" algn="ctr" defTabSz="914400">
              <a:lnSpc>
                <a:spcPct val="90000"/>
              </a:lnSpc>
              <a:spcBef>
                <a:spcPts val="1001"/>
              </a:spcBef>
              <a:buNone/>
              <a:tabLst>
                <a:tab algn="l" pos="0"/>
              </a:tabLst>
            </a:pPr>
            <a:r>
              <a:rPr b="0" lang="cs-CZ" sz="2400" strike="noStrike" u="none">
                <a:solidFill>
                  <a:srgbClr val="262e5c"/>
                </a:solidFill>
                <a:effectLst/>
                <a:uFillTx/>
                <a:latin typeface="Aptos"/>
                <a:ea typeface="Aptos"/>
              </a:rPr>
              <a:t>Ibuscita tquodipic to que voluptum quasite doluptis doluptam, quam, od ut poribus, totatemqui sustrum si ratquiatum conse nimiliquia volupta dolut quam ex eictate earumque veritia nonecum aut incil in pa cus et </a:t>
            </a:r>
            <a:endParaRPr b="0" lang="cs-CZ" sz="2400" strike="noStrike" u="none">
              <a:solidFill>
                <a:srgbClr val="000000"/>
              </a:solidFill>
              <a:effectLst/>
              <a:uFillTx/>
              <a:latin typeface="Arial"/>
            </a:endParaRPr>
          </a:p>
          <a:p>
            <a:pPr indent="0" algn="ctr" defTabSz="914400">
              <a:lnSpc>
                <a:spcPct val="90000"/>
              </a:lnSpc>
              <a:spcBef>
                <a:spcPts val="1001"/>
              </a:spcBef>
              <a:buNone/>
              <a:tabLst>
                <a:tab algn="l" pos="0"/>
              </a:tabLst>
            </a:pPr>
            <a:r>
              <a:rPr b="0" lang="cs-CZ" sz="2400" strike="noStrike" u="none">
                <a:solidFill>
                  <a:srgbClr val="e6213f"/>
                </a:solidFill>
                <a:effectLst/>
                <a:uFillTx/>
                <a:latin typeface="Aptos"/>
                <a:ea typeface="Aptos"/>
              </a:rPr>
              <a:t>Am ex eos ipistiu ntenditatur sit, same volo tem dit, nonsequos iduciant.</a:t>
            </a:r>
            <a:endParaRPr b="0" lang="cs-CZ" sz="2400" strike="noStrike" u="none">
              <a:solidFill>
                <a:srgbClr val="000000"/>
              </a:solidFill>
              <a:effectLst/>
              <a:uFillTx/>
              <a:latin typeface="Arial"/>
            </a:endParaRPr>
          </a:p>
        </p:txBody>
      </p:sp>
      <p:sp>
        <p:nvSpPr>
          <p:cNvPr id="65" name=""/>
          <p:cNvSpPr/>
          <p:nvPr/>
        </p:nvSpPr>
        <p:spPr>
          <a:xfrm>
            <a:off x="1260000" y="3420360"/>
            <a:ext cx="4500000" cy="0"/>
          </a:xfrm>
          <a:prstGeom prst="line">
            <a:avLst/>
          </a:prstGeom>
          <a:ln w="72000">
            <a:solidFill>
              <a:srgbClr val="a4dbf8"/>
            </a:solidFill>
            <a:round/>
          </a:ln>
        </p:spPr>
        <p:style>
          <a:lnRef idx="0"/>
          <a:fillRef idx="0"/>
          <a:effectRef idx="0"/>
          <a:fontRef idx="minor"/>
        </p:style>
        <p:txBody>
          <a:bodyPr lIns="126000" rIns="126000" tIns="-81000" bIns="-81000" anchor="ctr">
            <a:noAutofit/>
          </a:bodyPr>
          <a:p>
            <a:endParaRPr b="0" lang="cs-CZ" sz="1800" strike="noStrike" u="none">
              <a:solidFill>
                <a:srgbClr val="000000"/>
              </a:solidFill>
              <a:effectLst/>
              <a:uFillTx/>
              <a:latin typeface="Arial"/>
            </a:endParaRPr>
          </a:p>
        </p:txBody>
      </p:sp>
      <p:sp>
        <p:nvSpPr>
          <p:cNvPr id="66" name=""/>
          <p:cNvSpPr txBox="1"/>
          <p:nvPr/>
        </p:nvSpPr>
        <p:spPr>
          <a:xfrm>
            <a:off x="1080000" y="7793640"/>
            <a:ext cx="4140000" cy="1242360"/>
          </a:xfrm>
          <a:prstGeom prst="rect">
            <a:avLst/>
          </a:prstGeom>
          <a:noFill/>
          <a:ln w="0">
            <a:noFill/>
          </a:ln>
        </p:spPr>
        <p:txBody>
          <a:bodyPr lIns="90000" rIns="90000" tIns="45000" bIns="45000" anchor="t" anchorCtr="1">
            <a:spAutoFit/>
          </a:bodyPr>
          <a:p>
            <a:pPr algn="ctr"/>
            <a:r>
              <a:rPr b="0" lang="cs-CZ" sz="1350" strike="noStrike" u="none">
                <a:solidFill>
                  <a:srgbClr val="000000"/>
                </a:solidFill>
                <a:effectLst/>
                <a:uFillTx/>
                <a:latin typeface="Aptos"/>
                <a:ea typeface="Aptos"/>
              </a:rPr>
              <a:t>Vollenem earis re solorerum dolut et ad quidipsum ium rera pari sim evelit renihit, core eos re, nesciatiis estibusam</a:t>
            </a:r>
            <a:endParaRPr b="0" lang="cs-CZ" sz="1350" strike="noStrike" u="none">
              <a:solidFill>
                <a:srgbClr val="000000"/>
              </a:solidFill>
              <a:effectLst/>
              <a:uFillTx/>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Motiv systému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Kancelář">
      <a:majorFont>
        <a:latin typeface="Aptos Display" panose="020F0302020204030204" pitchFamily="0" charset="1"/>
        <a:ea typeface=""/>
        <a:cs typeface=""/>
      </a:majorFont>
      <a:minorFont>
        <a:latin typeface="Aptos" panose="020B000402020202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10</TotalTime>
  <Application>LibreOffice/25.8.3.2$Windows_X86_64 LibreOffice_project/8ca8d55c161d602844f5428fa4b58097424e324e</Application>
  <AppVersion>15.0000</AppVersion>
  <Words>0</Words>
  <Paragraphs>0</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2025-12-03T15:31:20Z</dcterms:created>
  <dc:creator/>
  <dc:description/>
  <dc:language>cs-CZ</dc:language>
  <cp:lastModifiedBy/>
  <dcterms:modified xsi:type="dcterms:W3CDTF">2025-12-04T18:49:43Z</dcterms:modified>
  <cp:revision>30</cp:revision>
  <dc:subject/>
  <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A4 (210 × 297 mm)</vt:lpwstr>
  </property>
  <property fmtid="{D5CDD505-2E9C-101B-9397-08002B2CF9AE}" pid="3" name="Slides">
    <vt:i4>1</vt:i4>
  </property>
</Properties>
</file>